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87" r:id="rId7"/>
    <p:sldId id="288" r:id="rId8"/>
    <p:sldId id="290" r:id="rId9"/>
    <p:sldId id="291" r:id="rId10"/>
    <p:sldId id="292" r:id="rId11"/>
    <p:sldId id="293" r:id="rId12"/>
    <p:sldId id="289" r:id="rId13"/>
    <p:sldId id="294" r:id="rId14"/>
    <p:sldId id="295" r:id="rId15"/>
    <p:sldId id="296" r:id="rId16"/>
    <p:sldId id="298" r:id="rId17"/>
    <p:sldId id="297" r:id="rId18"/>
    <p:sldId id="299" r:id="rId19"/>
    <p:sldId id="300" r:id="rId20"/>
    <p:sldId id="301" r:id="rId21"/>
    <p:sldId id="303" r:id="rId22"/>
    <p:sldId id="302" r:id="rId23"/>
    <p:sldId id="30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69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324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5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4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3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6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6627F91-A457-4DE7-BB2B-FC6657F85359}" type="datetimeFigureOut">
              <a:rPr lang="en-US" smtClean="0"/>
              <a:t>6/28/2023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quantumai.google/education/thequbitgam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quander-lite.s3-website-us-east-1.amazonaws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4F1-6616-4E12-AF67-6E729330D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Quantum Computing Activities</a:t>
            </a:r>
          </a:p>
        </p:txBody>
      </p:sp>
    </p:spTree>
    <p:extLst>
      <p:ext uri="{BB962C8B-B14F-4D97-AF65-F5344CB8AC3E}">
        <p14:creationId xmlns:p14="http://schemas.microsoft.com/office/powerpoint/2010/main" val="4206231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6DCB929-C905-48BF-AFC8-DECA68048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1958" y="2052638"/>
            <a:ext cx="5369860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87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9F8321-528B-4E61-8A4E-9C446AD5A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Qubit Game is a idle or clicker game, similar to Adventure Capitalist or Cookie Clicker, but with a different object</a:t>
            </a:r>
          </a:p>
          <a:p>
            <a:r>
              <a:rPr lang="en-US" dirty="0"/>
              <a:t>The idea behind the game is to build a quantum computer by adding more qubits to your computer</a:t>
            </a:r>
          </a:p>
          <a:p>
            <a:r>
              <a:rPr lang="en-US" dirty="0"/>
              <a:t>You’ll slowly build up the size of your quantum computer and be able to purchase upgrades along the way </a:t>
            </a:r>
          </a:p>
          <a:p>
            <a:r>
              <a:rPr lang="en-US" dirty="0"/>
              <a:t>You’ll have to fight off the heat that builds up in the computer, which is a real problem in real Quantum Computers </a:t>
            </a:r>
          </a:p>
          <a:p>
            <a:r>
              <a:rPr lang="en-US" dirty="0"/>
              <a:t>The game teaches you how Quantum Computers work in a very fun way </a:t>
            </a:r>
          </a:p>
        </p:txBody>
      </p:sp>
    </p:spTree>
    <p:extLst>
      <p:ext uri="{BB962C8B-B14F-4D97-AF65-F5344CB8AC3E}">
        <p14:creationId xmlns:p14="http://schemas.microsoft.com/office/powerpoint/2010/main" val="3188507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A24B717-A8B8-47B0-A028-12F1BE5B2A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713" y="2777890"/>
            <a:ext cx="3086100" cy="2514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E931A9-16DF-439E-82A9-1CC7B1C79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606" y="1768240"/>
            <a:ext cx="44005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865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503B4-7E99-4D02-B60F-C7613362B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ED1E74-88CE-439B-B2A9-EB0EC790F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2052918"/>
            <a:ext cx="8525862" cy="428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01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AE668A-CA47-4832-ADA4-F32530CF6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game was developed by Google Quantum AI Lab and can be found at the link here </a:t>
            </a:r>
          </a:p>
          <a:p>
            <a:pPr lvl="1"/>
            <a:r>
              <a:rPr lang="en-US" dirty="0">
                <a:hlinkClick r:id="rId2"/>
              </a:rPr>
              <a:t>https://quantumai.google/education/thequbitgame</a:t>
            </a:r>
            <a:endParaRPr lang="en-US" dirty="0"/>
          </a:p>
          <a:p>
            <a:r>
              <a:rPr lang="en-US" dirty="0"/>
              <a:t>Play through the game and build your Quantum Computer</a:t>
            </a:r>
          </a:p>
        </p:txBody>
      </p:sp>
    </p:spTree>
    <p:extLst>
      <p:ext uri="{BB962C8B-B14F-4D97-AF65-F5344CB8AC3E}">
        <p14:creationId xmlns:p14="http://schemas.microsoft.com/office/powerpoint/2010/main" val="721901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Qubit Game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454912A-5998-48C3-BD43-1B1901C50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8536" y="2052638"/>
            <a:ext cx="835670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81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Quander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BCD7B8-1A6A-4E94-8388-6165E3154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1992" y="2052638"/>
            <a:ext cx="6729792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94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Quander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E1510-52C0-4EDA-AF85-99695221C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Quander</a:t>
            </a:r>
            <a:r>
              <a:rPr lang="en-US" dirty="0"/>
              <a:t> is a story game developed by Amazon that is designed to take you through a story and teach you Quantum Computing basics </a:t>
            </a:r>
          </a:p>
          <a:p>
            <a:r>
              <a:rPr lang="en-US" dirty="0"/>
              <a:t>Similar to the games from earlier, the Quantum Computing and Quantum Mechanics concepts are taught in fun, interesting, and easy to understand ways </a:t>
            </a:r>
          </a:p>
        </p:txBody>
      </p:sp>
    </p:spTree>
    <p:extLst>
      <p:ext uri="{BB962C8B-B14F-4D97-AF65-F5344CB8AC3E}">
        <p14:creationId xmlns:p14="http://schemas.microsoft.com/office/powerpoint/2010/main" val="1906475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Quander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E1510-52C0-4EDA-AF85-99695221C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website in the link: </a:t>
            </a:r>
          </a:p>
          <a:p>
            <a:pPr lvl="1"/>
            <a:r>
              <a:rPr lang="en-US" dirty="0">
                <a:hlinkClick r:id="rId2"/>
              </a:rPr>
              <a:t>http://quander-lite.s3-website-us-east-1.amazonaws.com/</a:t>
            </a:r>
            <a:endParaRPr lang="en-US" dirty="0"/>
          </a:p>
          <a:p>
            <a:r>
              <a:rPr lang="en-US" dirty="0"/>
              <a:t>Once the game loads, click “Start” and play through the game </a:t>
            </a:r>
          </a:p>
        </p:txBody>
      </p:sp>
    </p:spTree>
    <p:extLst>
      <p:ext uri="{BB962C8B-B14F-4D97-AF65-F5344CB8AC3E}">
        <p14:creationId xmlns:p14="http://schemas.microsoft.com/office/powerpoint/2010/main" val="3183723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Quander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FDE5B36-962F-45C4-B3A9-ED4CF9F23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5984" y="2052638"/>
            <a:ext cx="6701808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559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628470-26D0-45CC-A521-477AC31271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491" y="2052638"/>
            <a:ext cx="653079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414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Links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EFFEA3D-1154-43ED-90DD-58EB771FA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Tic-Tac-Toe:</a:t>
            </a:r>
          </a:p>
          <a:p>
            <a:pPr lvl="1"/>
            <a:r>
              <a:rPr lang="en-US" dirty="0"/>
              <a:t>Tic-Tac-Toe with a Quantum twist</a:t>
            </a:r>
          </a:p>
          <a:p>
            <a:pPr lvl="1"/>
            <a:r>
              <a:rPr lang="en-US" dirty="0"/>
              <a:t>https://quantumtictactoe.com/play/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E6B8B6-3B40-4EA5-BBD0-921AF5E91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679" y="3429000"/>
            <a:ext cx="2672638" cy="32184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54F1CB-8045-47F8-972C-6EC8078BB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682" y="3532294"/>
            <a:ext cx="5026278" cy="301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195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Quantum Chess activity is designed to walk you through basics of Quantum Computing and Quantum Mechanics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71ADF-E5BC-44D6-AFCB-76C92261E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586" y="2807133"/>
            <a:ext cx="7046827" cy="396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142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Chess was created by the California Institute of Technology in conjunction with Google Quantum AI, Quantum Realm Games, Western Illinois University, and </a:t>
            </a:r>
            <a:r>
              <a:rPr lang="en-US" dirty="0" err="1"/>
              <a:t>ArcanForge</a:t>
            </a:r>
            <a:endParaRPr lang="en-US" dirty="0"/>
          </a:p>
          <a:p>
            <a:r>
              <a:rPr lang="en-US" dirty="0"/>
              <a:t>Through playing chess, the fundamentals of Superposition, Measurement, and Entanglement can be taught in a fun and exciting way</a:t>
            </a:r>
          </a:p>
        </p:txBody>
      </p:sp>
    </p:spTree>
    <p:extLst>
      <p:ext uri="{BB962C8B-B14F-4D97-AF65-F5344CB8AC3E}">
        <p14:creationId xmlns:p14="http://schemas.microsoft.com/office/powerpoint/2010/main" val="3420267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Navigate to the Quantum Chess website: </a:t>
            </a:r>
          </a:p>
          <a:p>
            <a:pPr lvl="1"/>
            <a:r>
              <a:rPr lang="en-US" dirty="0"/>
              <a:t>https://iqim.caltech.edu/quantum-puzzles/#game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90DFC51-0C41-4D82-9BA6-6D23DBAB9ADC}"/>
              </a:ext>
            </a:extLst>
          </p:cNvPr>
          <p:cNvGrpSpPr/>
          <p:nvPr/>
        </p:nvGrpSpPr>
        <p:grpSpPr>
          <a:xfrm>
            <a:off x="3438563" y="2990698"/>
            <a:ext cx="5314874" cy="3414584"/>
            <a:chOff x="3438563" y="2990698"/>
            <a:chExt cx="5314874" cy="3414584"/>
          </a:xfrm>
        </p:grpSpPr>
        <p:pic>
          <p:nvPicPr>
            <p:cNvPr id="4" name="Content Placeholder 3">
              <a:extLst>
                <a:ext uri="{FF2B5EF4-FFF2-40B4-BE49-F238E27FC236}">
                  <a16:creationId xmlns:a16="http://schemas.microsoft.com/office/drawing/2014/main" id="{07F0BF25-95EC-481A-AC4C-9B7BBD0E9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38563" y="2990698"/>
              <a:ext cx="5314874" cy="3414584"/>
            </a:xfrm>
            <a:prstGeom prst="rect">
              <a:avLst/>
            </a:prstGeom>
          </p:spPr>
        </p:pic>
        <p:sp>
          <p:nvSpPr>
            <p:cNvPr id="6" name="Right Arrow 3">
              <a:extLst>
                <a:ext uri="{FF2B5EF4-FFF2-40B4-BE49-F238E27FC236}">
                  <a16:creationId xmlns:a16="http://schemas.microsoft.com/office/drawing/2014/main" id="{4FD3A397-FE65-497E-B6AF-8424349F8705}"/>
                </a:ext>
              </a:extLst>
            </p:cNvPr>
            <p:cNvSpPr/>
            <p:nvPr/>
          </p:nvSpPr>
          <p:spPr>
            <a:xfrm>
              <a:off x="4856806" y="5707132"/>
              <a:ext cx="719776" cy="477669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649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Scroll to the bottom of the screen and then click on “Play”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3D908D-FE96-4C6B-BEC4-CE9EF085A9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23"/>
          <a:stretch/>
        </p:blipFill>
        <p:spPr>
          <a:xfrm>
            <a:off x="2736699" y="2693762"/>
            <a:ext cx="6629723" cy="375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02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through the game until you are through all of the puzzles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6E38EF-B0F7-4AB4-8318-5B1927009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042" y="2957384"/>
            <a:ext cx="5559916" cy="31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92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version of the game is more of a tutorial to explain quantum concepts and how they would work on a chess board</a:t>
            </a:r>
          </a:p>
          <a:p>
            <a:r>
              <a:rPr lang="en-US" dirty="0"/>
              <a:t>If you are interested, a full Quantum Chess Game is available on Steam, a video game launcher</a:t>
            </a:r>
          </a:p>
          <a:p>
            <a:pPr lvl="1"/>
            <a:r>
              <a:rPr lang="en-US" dirty="0"/>
              <a:t>https://store.steampowered.com/app/453870/Quantum_Chess/#app_reviews_hash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9B1D8-DB70-4F1E-88BB-3CA910FBE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981" y="4037448"/>
            <a:ext cx="4872038" cy="265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27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77DFF-923A-48D0-82D9-8E13A822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Chess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6E0C9-3DFD-4176-B31D-D28E71BDE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Terms: </a:t>
            </a:r>
          </a:p>
          <a:p>
            <a:pPr lvl="1"/>
            <a:r>
              <a:rPr lang="en-US" dirty="0"/>
              <a:t>Superposition: The ability of a quantum system to be in a multiple states at the same time</a:t>
            </a:r>
          </a:p>
          <a:p>
            <a:pPr lvl="1"/>
            <a:r>
              <a:rPr lang="en-US" dirty="0"/>
              <a:t>Measurement: Testing a quantum system in superposition to get a measurable result </a:t>
            </a:r>
          </a:p>
          <a:p>
            <a:pPr lvl="1"/>
            <a:r>
              <a:rPr lang="en-US" dirty="0"/>
              <a:t>Entanglement: A pair or group of quantum particles that are linked together in superposition. Measuring one particle will determine the results of the other particle(s)</a:t>
            </a:r>
          </a:p>
        </p:txBody>
      </p:sp>
    </p:spTree>
    <p:extLst>
      <p:ext uri="{BB962C8B-B14F-4D97-AF65-F5344CB8AC3E}">
        <p14:creationId xmlns:p14="http://schemas.microsoft.com/office/powerpoint/2010/main" val="5153687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e6e833-9241-4b04-b716-5a4daabdc787">
      <Terms xmlns="http://schemas.microsoft.com/office/infopath/2007/PartnerControls"/>
    </lcf76f155ced4ddcb4097134ff3c332f>
    <TaxCatchAll xmlns="56da908f-da71-483c-b6d3-0ee057f43e6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6D24444FB145A2F13042720BF9FF" ma:contentTypeVersion="11" ma:contentTypeDescription="Create a new document." ma:contentTypeScope="" ma:versionID="5cf2246bace88d967260c5ea0f1c8e27">
  <xsd:schema xmlns:xsd="http://www.w3.org/2001/XMLSchema" xmlns:xs="http://www.w3.org/2001/XMLSchema" xmlns:p="http://schemas.microsoft.com/office/2006/metadata/properties" xmlns:ns2="77e6e833-9241-4b04-b716-5a4daabdc787" xmlns:ns3="56da908f-da71-483c-b6d3-0ee057f43e65" targetNamespace="http://schemas.microsoft.com/office/2006/metadata/properties" ma:root="true" ma:fieldsID="bbf8d95d0cf023a0f756b97ed109b63e" ns2:_="" ns3:_="">
    <xsd:import namespace="77e6e833-9241-4b04-b716-5a4daabdc787"/>
    <xsd:import namespace="56da908f-da71-483c-b6d3-0ee057f43e6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6e833-9241-4b04-b716-5a4daabdc7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75ab196-d3f7-444f-9641-cdc6774f7c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a908f-da71-483c-b6d3-0ee057f43e6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1382538-e9b7-431f-b1ac-b022d04d117d}" ma:internalName="TaxCatchAll" ma:showField="CatchAllData" ma:web="56da908f-da71-483c-b6d3-0ee057f43e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F0339-B719-44A7-B994-4303214FBA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B655AB-1E29-4901-9273-967FB4E36E19}">
  <ds:schemaRefs>
    <ds:schemaRef ds:uri="http://schemas.microsoft.com/office/2006/documentManagement/types"/>
    <ds:schemaRef ds:uri="http://purl.org/dc/elements/1.1/"/>
    <ds:schemaRef ds:uri="77e6e833-9241-4b04-b716-5a4daabdc787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56da908f-da71-483c-b6d3-0ee057f43e65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C33D102-F563-40BC-88A4-7E8904C32982}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3034</TotalTime>
  <Words>509</Words>
  <Application>Microsoft Office PowerPoint</Application>
  <PresentationFormat>Widescreen</PresentationFormat>
  <Paragraphs>50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Ion</vt:lpstr>
      <vt:lpstr>Online Quantum Computing Activities</vt:lpstr>
      <vt:lpstr>Quantum Chess</vt:lpstr>
      <vt:lpstr>Quantum Chess</vt:lpstr>
      <vt:lpstr>Quantum Chess</vt:lpstr>
      <vt:lpstr>Quantum Chess</vt:lpstr>
      <vt:lpstr>Quantum Chess</vt:lpstr>
      <vt:lpstr>Quantum Chess</vt:lpstr>
      <vt:lpstr>Quantum Chess</vt:lpstr>
      <vt:lpstr>Quantum Chess</vt:lpstr>
      <vt:lpstr>The Qubit Game</vt:lpstr>
      <vt:lpstr>The Qubit Game</vt:lpstr>
      <vt:lpstr>The Qubit Game</vt:lpstr>
      <vt:lpstr>The Qubit Game</vt:lpstr>
      <vt:lpstr>The Qubit Game</vt:lpstr>
      <vt:lpstr>The Qubit Game</vt:lpstr>
      <vt:lpstr>Quander</vt:lpstr>
      <vt:lpstr>Quander</vt:lpstr>
      <vt:lpstr>Quander</vt:lpstr>
      <vt:lpstr>Quander</vt:lpstr>
      <vt:lpstr>More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with Lobe AI</dc:title>
  <dc:creator>Matthew Springsteen</dc:creator>
  <cp:lastModifiedBy>Matthew Springsteen</cp:lastModifiedBy>
  <cp:revision>82</cp:revision>
  <dcterms:created xsi:type="dcterms:W3CDTF">2022-06-14T20:44:27Z</dcterms:created>
  <dcterms:modified xsi:type="dcterms:W3CDTF">2023-06-29T17:04:38Z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0x010100CCF66D24444FB145A2F13042720BF9FF</vt:lpwstr>
  </property>
  <property fmtid="{D5CDD505-2E9C-101B-9397-08002B2CF9AE}" pid="3" name="MediaServiceImageTags">
    <vt:lpwstr/>
  </property>
</Properties>
</file>

<file path=docProps/thumbnail.jpeg>
</file>